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684"/>
  </p:normalViewPr>
  <p:slideViewPr>
    <p:cSldViewPr snapToGrid="0" snapToObjects="1">
      <p:cViewPr varScale="1">
        <p:scale>
          <a:sx n="100" d="100"/>
          <a:sy n="100" d="100"/>
        </p:scale>
        <p:origin x="184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9105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26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413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03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278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066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450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82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Females In Politics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Katie Primrose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Female Leadership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/>
              <a:t>2016: first female nominee for major political party (presidential)</a:t>
            </a:r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/>
              <a:t>Only 63 out of 142 nations have had a female government leader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450" y="2299800"/>
            <a:ext cx="209550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39500" y="4497875"/>
            <a:ext cx="2399400" cy="45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Helle Thorning-Schmidt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Prime Minister for Denmark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7400" y="2299800"/>
            <a:ext cx="1529200" cy="20954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3495600" y="4473125"/>
            <a:ext cx="2152800" cy="50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Angela Merkel Chancellor of Germany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906" y="2299800"/>
            <a:ext cx="1721392" cy="20954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7041750" y="4525025"/>
            <a:ext cx="1859700" cy="3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Julia Gillard Prime Minister of Australia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Voice of a Leader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Vocal qualities: 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too shrill/grating, no passion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Choosing words carefully: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 wonderful, happy and giddy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Choosing topics carefully: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 economics and U.S. jobs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Poll Results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52% white men “Very Unfavorable”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#1 fear of men - becoming subordinate to a woman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Having a female boss, leader etc.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Americans are uncomfortable with female ambition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Advice for female politicians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Not take credit for success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Use informal pictures engaging with community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Fear of Females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Not prepared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Not strong enough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Too emotional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Not ‘fit’ enough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‘Housewife with big dreams’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“42% of America believes it has become too soft and feminine”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‘Hillary Rodham Clinton faced backlash during the 2016 presidential election due to her public appearance, her ability to connect with the audience and the general population’s confidence in her faculties’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668600"/>
            <a:ext cx="8520600" cy="405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“An Address by the Honorable Julia Gillard, the Prime Minister of the Commonwealth of Australia”. Asia Society. N.p., n.d. Web. 15 Apr. 2017.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" sz="1100"/>
              <a:t>einart, Peter. “Fear of a Female President.” Dispatches, October 2016. Pp 15-17.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CTFORUM. Gloria Steinem on Hillary Clinton and Female Authority. Online video clip. YouTube,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October 18, 2012. Web. April 13, 2017.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Kaufer, David S. and Shawn J. Parry-Guiles. “Hillary Clinton’s Presidential Campaign Memoirs: A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             	Study in Contrasting Identities.” Quarterly Journal of Speech, vol. 103, no. ½, Feb-May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             	2017, pp. 7-32. EBSCOhost doi: 10.1080/00335630.22016.1221529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/>
              <a:t> "Our CEO, Helle Thorning-Schmidt." Save the Children International. N.p., n.d. Web. 15 Apr. 2017.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Phillips, Amber. “Analysis Hillary Clinton says ‘misogyny played a role’ in her loss. The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             	Washington Post. WP company, 08 April 2017. Web. 13. April 2017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/>
              <a:t>Salgado, Soli. “A Milestone Delayed.” Reporter, December 2016 p. 14.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“The International Four Freedoms Award 2016 goes to: Angela Merkel.” 06 Jan. 2016. Web. 15 Apr. 2017.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Macintosh PowerPoint</Application>
  <PresentationFormat>On-screen Show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Playfair Display</vt:lpstr>
      <vt:lpstr>Arial</vt:lpstr>
      <vt:lpstr>Lato</vt:lpstr>
      <vt:lpstr>coral</vt:lpstr>
      <vt:lpstr>Females In Politics</vt:lpstr>
      <vt:lpstr>Female Leadership</vt:lpstr>
      <vt:lpstr>Voice of a Leader</vt:lpstr>
      <vt:lpstr>Poll Results</vt:lpstr>
      <vt:lpstr>Fear of Females</vt:lpstr>
      <vt:lpstr>‘Hillary Rodham Clinton faced backlash during the 2016 presidential election due to her public appearance, her ability to connect with the audience and the general population’s confidence in her faculties’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Females In Politics</dc:title>
  <cp:lastModifiedBy>Microsoft Office User</cp:lastModifiedBy>
  <cp:revision>1</cp:revision>
  <dcterms:modified xsi:type="dcterms:W3CDTF">2017-04-15T19:00:34Z</dcterms:modified>
</cp:coreProperties>
</file>