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/>
    <p:restoredTop sz="94643"/>
  </p:normalViewPr>
  <p:slideViewPr>
    <p:cSldViewPr snapToGrid="0" snapToObjects="1">
      <p:cViewPr varScale="1">
        <p:scale>
          <a:sx n="136" d="100"/>
          <a:sy n="136" d="100"/>
        </p:scale>
        <p:origin x="-352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tiff"/><Relationship Id="rId12" Type="http://schemas.openxmlformats.org/officeDocument/2006/relationships/image" Target="../media/image11.tiff"/><Relationship Id="rId13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7" Type="http://schemas.openxmlformats.org/officeDocument/2006/relationships/image" Target="../media/image6.tiff"/><Relationship Id="rId8" Type="http://schemas.openxmlformats.org/officeDocument/2006/relationships/image" Target="../media/image7.tiff"/><Relationship Id="rId9" Type="http://schemas.openxmlformats.org/officeDocument/2006/relationships/image" Target="../media/image8.tiff"/><Relationship Id="rId10" Type="http://schemas.openxmlformats.org/officeDocument/2006/relationships/image" Target="../media/image9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Approaching Art in Academia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Preparing for Assignment #4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74002" cy="13525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Assignment </a:t>
            </a:r>
            <a:r>
              <a:rPr lang="en-US" smtClean="0"/>
              <a:t>#4 </a:t>
            </a:r>
            <a:r>
              <a:rPr lang="en-US"/>
              <a:t>Understanding Place or Artifact: Campus Landscape, Building, or Art</a:t>
            </a:r>
            <a:br>
              <a:rPr lang="en-US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352550"/>
            <a:ext cx="9410700" cy="5124450"/>
          </a:xfrm>
        </p:spPr>
        <p:txBody>
          <a:bodyPr/>
          <a:lstStyle/>
          <a:p>
            <a:r>
              <a:rPr lang="en-US" sz="2800" dirty="0" smtClean="0"/>
              <a:t>650 words</a:t>
            </a:r>
          </a:p>
          <a:p>
            <a:r>
              <a:rPr lang="en-US" sz="2800" dirty="0" smtClean="0"/>
              <a:t>Pick physical part of campus: building or public artwork</a:t>
            </a:r>
          </a:p>
          <a:p>
            <a:r>
              <a:rPr lang="en-US" sz="2800" dirty="0" smtClean="0"/>
              <a:t>Consider history, importance and appropriateness</a:t>
            </a:r>
          </a:p>
          <a:p>
            <a:r>
              <a:rPr lang="en-US" sz="2800" dirty="0" smtClean="0"/>
              <a:t>Analyze how and why the architect or artist chose to plan and create this particular feature of campus</a:t>
            </a:r>
          </a:p>
          <a:p>
            <a:r>
              <a:rPr lang="en-US" sz="2800" dirty="0" smtClean="0"/>
              <a:t>Include facts in description</a:t>
            </a:r>
          </a:p>
          <a:p>
            <a:r>
              <a:rPr lang="en-US" sz="2800" dirty="0" smtClean="0"/>
              <a:t>Offer your interpretation</a:t>
            </a:r>
          </a:p>
          <a:p>
            <a:r>
              <a:rPr lang="en-US" sz="2800" dirty="0" smtClean="0"/>
              <a:t>Determine how your chosen building or campus artifact was created and placed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2408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Homework: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503489"/>
            <a:ext cx="8596668" cy="388077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Read “Old Capitol, 1842” on Moodle as an example of a description of architecture</a:t>
            </a:r>
          </a:p>
          <a:p>
            <a:r>
              <a:rPr lang="en-US" sz="3200" dirty="0" smtClean="0"/>
              <a:t>Watch C-Span’s Iowa State Capitol video- link on Moodle</a:t>
            </a:r>
          </a:p>
          <a:p>
            <a:r>
              <a:rPr lang="en-US" sz="3200" dirty="0" smtClean="0"/>
              <a:t>Determine the campus building or artwork you wish to write about in Assignment #4</a:t>
            </a:r>
          </a:p>
        </p:txBody>
      </p:sp>
    </p:spTree>
    <p:extLst>
      <p:ext uri="{BB962C8B-B14F-4D97-AF65-F5344CB8AC3E}">
        <p14:creationId xmlns:p14="http://schemas.microsoft.com/office/powerpoint/2010/main" val="189572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164" y="2223792"/>
            <a:ext cx="3241947" cy="21612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4308" y="-18727"/>
            <a:ext cx="349250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61605" y="3189828"/>
            <a:ext cx="4245714" cy="2047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1664" y="-6468"/>
            <a:ext cx="3921499" cy="25230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7887" y="2223792"/>
            <a:ext cx="2309474" cy="23094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4" y="3665012"/>
            <a:ext cx="3260741" cy="32607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9471" y="4563888"/>
            <a:ext cx="3480381" cy="23196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587948" cy="32024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7008" y="2099996"/>
            <a:ext cx="4660292" cy="2626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6" y="4697568"/>
            <a:ext cx="3276431" cy="21859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69540" y="3936135"/>
            <a:ext cx="2922460" cy="29224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24654" y="-31966"/>
            <a:ext cx="2582508" cy="325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21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What interests you about art?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745276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65166"/>
            <a:ext cx="9336088" cy="673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35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5325"/>
            <a:ext cx="4709054" cy="5655599"/>
          </a:xfrm>
        </p:spPr>
        <p:txBody>
          <a:bodyPr/>
          <a:lstStyle/>
          <a:p>
            <a:r>
              <a:rPr lang="en-US" sz="2000" b="1" dirty="0" smtClean="0"/>
              <a:t>Describe using factual information only. Use descriptive language, describe the art to someone who is not looking at it. Count, list, categorize, note shape, color, texture and so on</a:t>
            </a:r>
            <a:r>
              <a:rPr lang="is-IS" sz="2000" b="1" dirty="0" smtClean="0"/>
              <a:t>…</a:t>
            </a:r>
          </a:p>
          <a:p>
            <a:r>
              <a:rPr lang="is-IS" sz="2000" b="1" dirty="0" smtClean="0"/>
              <a:t>Interpret and offer potential meanings or symbolism. Think about how the artist’s design communicates ideas. What is the cultural impact or context?</a:t>
            </a:r>
          </a:p>
          <a:p>
            <a:r>
              <a:rPr lang="is-IS" sz="2000" b="1" dirty="0" smtClean="0"/>
              <a:t>Evaluate the Art by commenting on the effectiveness of the message. How could the artist improve the design and function? Consider your emotional reaction and express multiple responses.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295" y="695325"/>
            <a:ext cx="7519705" cy="542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58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106" y="0"/>
            <a:ext cx="47790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18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450" y="0"/>
            <a:ext cx="4800600" cy="6888861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6955" y="616630"/>
            <a:ext cx="4709054" cy="5655599"/>
          </a:xfrm>
        </p:spPr>
        <p:txBody>
          <a:bodyPr/>
          <a:lstStyle/>
          <a:p>
            <a:r>
              <a:rPr lang="en-US" sz="2000" b="1" dirty="0" smtClean="0"/>
              <a:t>Describe using factual information only. Use descriptive language, describe the art to someone who is not looking at it. Count, list, categorize, note shape, color, texture and so on</a:t>
            </a:r>
            <a:r>
              <a:rPr lang="is-IS" sz="2000" b="1" dirty="0" smtClean="0"/>
              <a:t>…</a:t>
            </a:r>
          </a:p>
          <a:p>
            <a:r>
              <a:rPr lang="is-IS" sz="2000" b="1" dirty="0" smtClean="0"/>
              <a:t>Interpret and offer potential meanings or symbolism. Think about how the artist’s design communicates ideas. What is the cultural impact or context?</a:t>
            </a:r>
          </a:p>
          <a:p>
            <a:r>
              <a:rPr lang="is-IS" sz="2000" b="1" dirty="0" smtClean="0"/>
              <a:t>Evaluate the Art by commenting on the effectiveness of the message. How could the artist improve the design and function? Consider your emotional reaction and express multiple responses.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51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327" y="42354"/>
            <a:ext cx="10197973" cy="681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13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0" y="652939"/>
            <a:ext cx="8286750" cy="5538311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6405" y="285750"/>
            <a:ext cx="3738845" cy="6857999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 smtClean="0"/>
              <a:t>Describe using factual information only. Use descriptive language, describe the art to someone who is not looking at it. Count, list, categorize, note shape, color, texture and so on</a:t>
            </a:r>
            <a:r>
              <a:rPr lang="is-IS" sz="2000" b="1" dirty="0" smtClean="0"/>
              <a:t>…</a:t>
            </a:r>
          </a:p>
          <a:p>
            <a:r>
              <a:rPr lang="is-IS" sz="2000" b="1" dirty="0" smtClean="0"/>
              <a:t>Interpret and offer potential meanings or symbolism. Think about how the artist’s design communicates ideas. What is the cultural impact or context?</a:t>
            </a:r>
          </a:p>
          <a:p>
            <a:r>
              <a:rPr lang="is-IS" sz="2000" b="1" dirty="0" smtClean="0"/>
              <a:t>Evaluate the Art by commenting on the effectiveness of the message. How could the artist improve the design and function? Consider your emotional reaction and express multiple responses.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99085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</TotalTime>
  <Words>413</Words>
  <Application>Microsoft Macintosh PowerPoint</Application>
  <PresentationFormat>Custom</PresentationFormat>
  <Paragraphs>24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Facet</vt:lpstr>
      <vt:lpstr>Approaching Art in Academia</vt:lpstr>
      <vt:lpstr>PowerPoint Presentation</vt:lpstr>
      <vt:lpstr>What interests you about art?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 #4 Understanding Place or Artifact: Campus Landscape, Building, or Art </vt:lpstr>
      <vt:lpstr>Homework: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Approaching Art in Academia</dc:title>
  <dc:creator>Votruba, Arline (Arline.Votruba@ksc.keene.edu)</dc:creator>
  <cp:lastModifiedBy>derek</cp:lastModifiedBy>
  <cp:revision>7</cp:revision>
  <dcterms:created xsi:type="dcterms:W3CDTF">2016-09-29T23:32:33Z</dcterms:created>
  <dcterms:modified xsi:type="dcterms:W3CDTF">2016-10-07T19:40:00Z</dcterms:modified>
</cp:coreProperties>
</file>